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D900-C440-411E-9FF1-5809D3BD4E1D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8140-9B4E-4873-8093-2E86F43EC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D900-C440-411E-9FF1-5809D3BD4E1D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8140-9B4E-4873-8093-2E86F43EC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D900-C440-411E-9FF1-5809D3BD4E1D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8140-9B4E-4873-8093-2E86F43EC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D900-C440-411E-9FF1-5809D3BD4E1D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8140-9B4E-4873-8093-2E86F43EC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D900-C440-411E-9FF1-5809D3BD4E1D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8140-9B4E-4873-8093-2E86F43EC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D900-C440-411E-9FF1-5809D3BD4E1D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8140-9B4E-4873-8093-2E86F43EC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D900-C440-411E-9FF1-5809D3BD4E1D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8140-9B4E-4873-8093-2E86F43EC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D900-C440-411E-9FF1-5809D3BD4E1D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8140-9B4E-4873-8093-2E86F43EC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D900-C440-411E-9FF1-5809D3BD4E1D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8140-9B4E-4873-8093-2E86F43EC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D900-C440-411E-9FF1-5809D3BD4E1D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8140-9B4E-4873-8093-2E86F43EC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D900-C440-411E-9FF1-5809D3BD4E1D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8140-9B4E-4873-8093-2E86F43EC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DD900-C440-411E-9FF1-5809D3BD4E1D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78140-9B4E-4873-8093-2E86F43ECD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www.multied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of Information Technology</dc:creator>
  <cp:lastModifiedBy>Office of Information Technology</cp:lastModifiedBy>
  <cp:revision>1</cp:revision>
  <dcterms:created xsi:type="dcterms:W3CDTF">2008-03-26T12:50:47Z</dcterms:created>
  <dcterms:modified xsi:type="dcterms:W3CDTF">2008-03-26T12:51:45Z</dcterms:modified>
</cp:coreProperties>
</file>